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AI 应用的简单实现方法</dc:title>
  <dc:subject>## EMQ 培训内容
本教程旨在介绍如何使用大语言模型 API 构建简单的 AI 应用。
</dc:subject>
  <dc:creator/>
  <cp:lastModifiedBy/>
  <cp:revision>1</cp:revision>
  <dcterms:created xsi:type="dcterms:W3CDTF">2024-06-07T03:01:43Z</dcterms:created>
  <dcterms:modified xsi:type="dcterms:W3CDTF">2024-06-07T03:01:43Z</dcterms:modified>
</cp:coreProperties>
</file>